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8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8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2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2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3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6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4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9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8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BC72C9-BE65-4453-BDBA-615924D1FFB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5B680A-B6C5-4BD3-A8DA-7C7B814EA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5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_oIssULEk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него што почнеш да вежбаш: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Обуци одећу која ће ти бити удобна за вежбање;</a:t>
            </a:r>
          </a:p>
          <a:p>
            <a:r>
              <a:rPr lang="sr-Cyrl-RS" dirty="0" smtClean="0"/>
              <a:t>Нађи место у кући где ћеш имати довољно простора за вежбање;</a:t>
            </a:r>
          </a:p>
          <a:p>
            <a:r>
              <a:rPr lang="sr-Cyrl-RS" dirty="0" smtClean="0"/>
              <a:t>Уколико је потребно, вежи косу</a:t>
            </a:r>
            <a:r>
              <a:rPr lang="sr-Cyrl-RS" dirty="0" smtClean="0"/>
              <a:t>;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sr-Cyrl-RS" dirty="0" smtClean="0"/>
              <a:t>Да би покренуо/ла видео потребно је да кликнеш на линк;</a:t>
            </a:r>
            <a:endParaRPr lang="sr-Cyrl-RS" dirty="0" smtClean="0"/>
          </a:p>
          <a:p>
            <a:r>
              <a:rPr lang="sr-Cyrl-RS" dirty="0" smtClean="0"/>
              <a:t>Уживај </a:t>
            </a:r>
            <a:r>
              <a:rPr lang="sr-Cyrl-RS" dirty="0" smtClean="0"/>
              <a:t>док вежбаш!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079" y="-326136"/>
            <a:ext cx="10018713" cy="1752599"/>
          </a:xfrm>
        </p:spPr>
        <p:txBody>
          <a:bodyPr/>
          <a:lstStyle/>
          <a:p>
            <a:pPr algn="ctr"/>
            <a:r>
              <a:rPr lang="sr-Cyrl-RS" dirty="0" smtClean="0"/>
              <a:t>1, 2,3…Крени!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https://www.youtube.com/watch?v=3_oIssULEk0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62099"/>
            <a:ext cx="10018713" cy="31242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r-Cyrl-RS" sz="11500" dirty="0" smtClean="0"/>
          </a:p>
          <a:p>
            <a:pPr marL="0" indent="0" algn="ctr">
              <a:buNone/>
            </a:pPr>
            <a:r>
              <a:rPr lang="sr-Cyrl-RS" sz="11500" dirty="0" smtClean="0"/>
              <a:t>БРАВООООО!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470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</TotalTime>
  <Words>64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</vt:lpstr>
      <vt:lpstr>Parallax</vt:lpstr>
      <vt:lpstr>Вежбе обликовања</vt:lpstr>
      <vt:lpstr>Пре него што почнеш да вежбаш:</vt:lpstr>
      <vt:lpstr>1, 2,3…Крени!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обликовања</dc:title>
  <dc:creator>user</dc:creator>
  <cp:lastModifiedBy>user</cp:lastModifiedBy>
  <cp:revision>8</cp:revision>
  <dcterms:created xsi:type="dcterms:W3CDTF">2020-03-21T14:40:05Z</dcterms:created>
  <dcterms:modified xsi:type="dcterms:W3CDTF">2020-03-22T11:46:18Z</dcterms:modified>
</cp:coreProperties>
</file>